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05C5-B7CD-4747-AB8B-17FB8D0A82EC}" type="datetimeFigureOut">
              <a:rPr lang="da-DK" smtClean="0"/>
              <a:t>06-06-2017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56E3-A3D0-4984-9A06-5D009FC3CB2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091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05C5-B7CD-4747-AB8B-17FB8D0A82EC}" type="datetimeFigureOut">
              <a:rPr lang="da-DK" smtClean="0"/>
              <a:t>06-06-2017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56E3-A3D0-4984-9A06-5D009FC3CB2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739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05C5-B7CD-4747-AB8B-17FB8D0A82EC}" type="datetimeFigureOut">
              <a:rPr lang="da-DK" smtClean="0"/>
              <a:t>06-06-2017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56E3-A3D0-4984-9A06-5D009FC3CB2E}" type="slidenum">
              <a:rPr lang="da-DK" smtClean="0"/>
              <a:t>‹nr.›</a:t>
            </a:fld>
            <a:endParaRPr lang="da-D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368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05C5-B7CD-4747-AB8B-17FB8D0A82EC}" type="datetimeFigureOut">
              <a:rPr lang="da-DK" smtClean="0"/>
              <a:t>06-06-2017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56E3-A3D0-4984-9A06-5D009FC3CB2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381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05C5-B7CD-4747-AB8B-17FB8D0A82EC}" type="datetimeFigureOut">
              <a:rPr lang="da-DK" smtClean="0"/>
              <a:t>06-06-2017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56E3-A3D0-4984-9A06-5D009FC3CB2E}" type="slidenum">
              <a:rPr lang="da-DK" smtClean="0"/>
              <a:t>‹nr.›</a:t>
            </a:fld>
            <a:endParaRPr lang="da-D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441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05C5-B7CD-4747-AB8B-17FB8D0A82EC}" type="datetimeFigureOut">
              <a:rPr lang="da-DK" smtClean="0"/>
              <a:t>06-06-2017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56E3-A3D0-4984-9A06-5D009FC3CB2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001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05C5-B7CD-4747-AB8B-17FB8D0A82EC}" type="datetimeFigureOut">
              <a:rPr lang="da-DK" smtClean="0"/>
              <a:t>06-06-2017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56E3-A3D0-4984-9A06-5D009FC3CB2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660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05C5-B7CD-4747-AB8B-17FB8D0A82EC}" type="datetimeFigureOut">
              <a:rPr lang="da-DK" smtClean="0"/>
              <a:t>06-06-2017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56E3-A3D0-4984-9A06-5D009FC3CB2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25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05C5-B7CD-4747-AB8B-17FB8D0A82EC}" type="datetimeFigureOut">
              <a:rPr lang="da-DK" smtClean="0"/>
              <a:t>06-06-2017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56E3-A3D0-4984-9A06-5D009FC3CB2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040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05C5-B7CD-4747-AB8B-17FB8D0A82EC}" type="datetimeFigureOut">
              <a:rPr lang="da-DK" smtClean="0"/>
              <a:t>06-06-2017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56E3-A3D0-4984-9A06-5D009FC3CB2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2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05C5-B7CD-4747-AB8B-17FB8D0A82EC}" type="datetimeFigureOut">
              <a:rPr lang="da-DK" smtClean="0"/>
              <a:t>06-06-2017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56E3-A3D0-4984-9A06-5D009FC3CB2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831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05C5-B7CD-4747-AB8B-17FB8D0A82EC}" type="datetimeFigureOut">
              <a:rPr lang="da-DK" smtClean="0"/>
              <a:t>06-06-2017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56E3-A3D0-4984-9A06-5D009FC3CB2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428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05C5-B7CD-4747-AB8B-17FB8D0A82EC}" type="datetimeFigureOut">
              <a:rPr lang="da-DK" smtClean="0"/>
              <a:t>06-06-2017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56E3-A3D0-4984-9A06-5D009FC3CB2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91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05C5-B7CD-4747-AB8B-17FB8D0A82EC}" type="datetimeFigureOut">
              <a:rPr lang="da-DK" smtClean="0"/>
              <a:t>06-06-2017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56E3-A3D0-4984-9A06-5D009FC3CB2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688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05C5-B7CD-4747-AB8B-17FB8D0A82EC}" type="datetimeFigureOut">
              <a:rPr lang="da-DK" smtClean="0"/>
              <a:t>06-06-2017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56E3-A3D0-4984-9A06-5D009FC3CB2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625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05C5-B7CD-4747-AB8B-17FB8D0A82EC}" type="datetimeFigureOut">
              <a:rPr lang="da-DK" smtClean="0"/>
              <a:t>06-06-2017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56E3-A3D0-4984-9A06-5D009FC3CB2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216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305C5-B7CD-4747-AB8B-17FB8D0A82EC}" type="datetimeFigureOut">
              <a:rPr lang="da-DK" smtClean="0"/>
              <a:t>06-06-2017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DD56E3-A3D0-4984-9A06-5D009FC3CB2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246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domondo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16" y="810768"/>
            <a:ext cx="9649968" cy="523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8642" y="605481"/>
            <a:ext cx="3932237" cy="488092"/>
          </a:xfrm>
        </p:spPr>
        <p:txBody>
          <a:bodyPr>
            <a:normAutofit/>
          </a:bodyPr>
          <a:lstStyle/>
          <a:p>
            <a:r>
              <a:rPr lang="da-DK" dirty="0" smtClean="0"/>
              <a:t>Godt at vide del 2</a:t>
            </a:r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814" y="1093573"/>
            <a:ext cx="2741414" cy="4873625"/>
          </a:xfrm>
        </p:spPr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938642" y="1272746"/>
            <a:ext cx="3833383" cy="4596242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App er meget snakkesalig, især hvis du bruger den et sted hvor man ikke har noget GPS signal. Så hvis man ikke vil høre på det kan man trykke på 3 små runde prikker til højre på forsiden og frem dukker denne boks op. Tryk på Audioindstillinger og derefter slå alt fra.  </a:t>
            </a:r>
          </a:p>
          <a:p>
            <a:endParaRPr lang="da-DK" dirty="0"/>
          </a:p>
          <a:p>
            <a:r>
              <a:rPr lang="da-DK" dirty="0" err="1" smtClean="0"/>
              <a:t>Endomondo</a:t>
            </a:r>
            <a:r>
              <a:rPr lang="da-DK" dirty="0" smtClean="0"/>
              <a:t>, har også en hjemmeside, hvor man kan logge ind og se flere informationer:</a:t>
            </a:r>
          </a:p>
          <a:p>
            <a:r>
              <a:rPr lang="da-DK" dirty="0" smtClean="0">
                <a:hlinkClick r:id="rId3"/>
              </a:rPr>
              <a:t>https</a:t>
            </a:r>
            <a:r>
              <a:rPr lang="da-DK" dirty="0">
                <a:hlinkClick r:id="rId3"/>
              </a:rPr>
              <a:t>://www.endomondo.com</a:t>
            </a:r>
            <a:r>
              <a:rPr lang="da-DK" dirty="0" smtClean="0">
                <a:hlinkClick r:id="rId3"/>
              </a:rPr>
              <a:t>/</a:t>
            </a:r>
            <a:endParaRPr lang="da-DK" dirty="0" smtClean="0"/>
          </a:p>
          <a:p>
            <a:r>
              <a:rPr lang="da-DK" dirty="0" smtClean="0"/>
              <a:t>Man kan ikke bruge </a:t>
            </a:r>
            <a:r>
              <a:rPr lang="da-DK" dirty="0" err="1" smtClean="0"/>
              <a:t>endomondo</a:t>
            </a:r>
            <a:r>
              <a:rPr lang="da-DK" dirty="0" smtClean="0"/>
              <a:t> som en alm. Skridttæller, så husk at slå den fra når I f.eks. skal kører </a:t>
            </a:r>
            <a:r>
              <a:rPr lang="da-DK" smtClean="0"/>
              <a:t>bil eller med bus.</a:t>
            </a:r>
            <a:endParaRPr lang="da-DK" dirty="0"/>
          </a:p>
          <a:p>
            <a:r>
              <a:rPr lang="da-DK" dirty="0" smtClean="0"/>
              <a:t>Ellers god fornøjelse og prøv jer frem. </a:t>
            </a:r>
          </a:p>
          <a:p>
            <a:r>
              <a:rPr lang="da-DK" dirty="0" smtClean="0"/>
              <a:t>Der er køb i app, men det er ikke tvang og vi beskæftiger os kun med den del af app, der er gratis. 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5063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Regionalt d.13.juni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Biblioteket flytter mennesker er et projekt som kombinere følgende ting: motion, at være social og teknologi.</a:t>
            </a:r>
          </a:p>
          <a:p>
            <a:r>
              <a:rPr lang="da-DK" dirty="0" smtClean="0"/>
              <a:t>Det gøres i dette tilfælde ved at bruge smartphone. 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10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Start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9594" y="465374"/>
            <a:ext cx="2853175" cy="2859272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 smtClean="0"/>
              <a:t>Hent app i den app store:</a:t>
            </a:r>
          </a:p>
          <a:p>
            <a:r>
              <a:rPr lang="da-DK" dirty="0" smtClean="0"/>
              <a:t>Skriv </a:t>
            </a:r>
            <a:r>
              <a:rPr lang="da-DK" dirty="0" err="1" smtClean="0"/>
              <a:t>endomondo</a:t>
            </a:r>
            <a:r>
              <a:rPr lang="da-DK" dirty="0" smtClean="0"/>
              <a:t> i feltet og tryk søg.</a:t>
            </a:r>
          </a:p>
          <a:p>
            <a:r>
              <a:rPr lang="da-DK" dirty="0" smtClean="0"/>
              <a:t>Find ikonet og tryk hent, derefter installer.</a:t>
            </a:r>
          </a:p>
          <a:p>
            <a:r>
              <a:rPr lang="da-DK" dirty="0" smtClean="0"/>
              <a:t>Tryk åbent. </a:t>
            </a:r>
          </a:p>
          <a:p>
            <a:r>
              <a:rPr lang="da-DK" dirty="0" smtClean="0"/>
              <a:t>Når du første gang logger ind, skal du enten bruge: e-mail, </a:t>
            </a:r>
            <a:r>
              <a:rPr lang="da-DK" dirty="0" err="1" smtClean="0"/>
              <a:t>facebook</a:t>
            </a:r>
            <a:r>
              <a:rPr lang="da-DK" dirty="0"/>
              <a:t> </a:t>
            </a:r>
            <a:r>
              <a:rPr lang="da-DK" dirty="0" smtClean="0"/>
              <a:t>eller din googlekonto. </a:t>
            </a:r>
          </a:p>
          <a:p>
            <a:endParaRPr lang="da-DK" dirty="0" smtClean="0"/>
          </a:p>
          <a:p>
            <a:endParaRPr lang="da-DK" dirty="0" smtClean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337" y="2695110"/>
            <a:ext cx="4121551" cy="29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Styr på indstillinger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" b="9209"/>
          <a:stretch/>
        </p:blipFill>
        <p:spPr>
          <a:xfrm>
            <a:off x="4772025" y="222421"/>
            <a:ext cx="2741414" cy="4238368"/>
          </a:xfrm>
        </p:spPr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Så langt så godt, så skal vi bare have tilføjet nogen flere data. Øverst oppe i den grønne bjælke kan </a:t>
            </a:r>
            <a:r>
              <a:rPr lang="da-DK" dirty="0" smtClean="0"/>
              <a:t>man se nogle hvide vandrette streger til venstre tryk og rul ned til indstillinger. </a:t>
            </a:r>
          </a:p>
          <a:p>
            <a:endParaRPr lang="da-DK" dirty="0" smtClean="0"/>
          </a:p>
          <a:p>
            <a:r>
              <a:rPr lang="da-DK" dirty="0" smtClean="0"/>
              <a:t>Her kan man tilføje under konto vægt, højde osv. </a:t>
            </a:r>
          </a:p>
          <a:p>
            <a:r>
              <a:rPr lang="da-DK" dirty="0" smtClean="0"/>
              <a:t>Under privatindstillinger kan man se hvem man vil dele med.</a:t>
            </a:r>
          </a:p>
          <a:p>
            <a:endParaRPr lang="da-DK" dirty="0"/>
          </a:p>
          <a:p>
            <a:r>
              <a:rPr lang="da-DK" dirty="0" smtClean="0"/>
              <a:t>Husk at trykke gem, når du er færdig. </a:t>
            </a:r>
            <a:br>
              <a:rPr lang="da-DK" dirty="0" smtClean="0"/>
            </a:br>
            <a:r>
              <a:rPr lang="da-DK" dirty="0" smtClean="0"/>
              <a:t>Når man vil frem og tilbage er det en god ide at holde øje med en lille hvid pil. </a:t>
            </a:r>
            <a:endParaRPr lang="da-DK" dirty="0"/>
          </a:p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" r="21598"/>
          <a:stretch/>
        </p:blipFill>
        <p:spPr>
          <a:xfrm>
            <a:off x="6823889" y="1119296"/>
            <a:ext cx="2122402" cy="4552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28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Husk at gemme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19655"/>
            <a:ext cx="5157787" cy="823912"/>
          </a:xfrm>
        </p:spPr>
        <p:txBody>
          <a:bodyPr/>
          <a:lstStyle/>
          <a:p>
            <a:r>
              <a:rPr lang="da-DK" dirty="0"/>
              <a:t>Her kan man tilføje under konto vægt, højde osv. </a:t>
            </a:r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8" y="2372534"/>
            <a:ext cx="4529992" cy="3817129"/>
          </a:xfrm>
        </p:spPr>
      </p:pic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593642"/>
            <a:ext cx="5183188" cy="823912"/>
          </a:xfrm>
        </p:spPr>
        <p:txBody>
          <a:bodyPr/>
          <a:lstStyle/>
          <a:p>
            <a:r>
              <a:rPr lang="da-DK" dirty="0"/>
              <a:t>Under privatindstillinger kan man se hvem man vil dele med</a:t>
            </a:r>
            <a:r>
              <a:rPr lang="da-DK" dirty="0" smtClean="0"/>
              <a:t>.</a:t>
            </a:r>
            <a:endParaRPr lang="da-DK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7" y="2395028"/>
            <a:ext cx="4496725" cy="3794635"/>
          </a:xfrm>
        </p:spPr>
      </p:pic>
    </p:spTree>
    <p:extLst>
      <p:ext uri="{BB962C8B-B14F-4D97-AF65-F5344CB8AC3E}">
        <p14:creationId xmlns:p14="http://schemas.microsoft.com/office/powerpoint/2010/main" val="30267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245" y="320843"/>
            <a:ext cx="3932237" cy="549876"/>
          </a:xfrm>
        </p:spPr>
        <p:txBody>
          <a:bodyPr/>
          <a:lstStyle/>
          <a:p>
            <a:r>
              <a:rPr lang="da-DK" dirty="0" smtClean="0"/>
              <a:t>Så det sjove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1" b="9462"/>
          <a:stretch/>
        </p:blipFill>
        <p:spPr>
          <a:xfrm>
            <a:off x="779485" y="2424890"/>
            <a:ext cx="2741414" cy="4213654"/>
          </a:xfrm>
        </p:spPr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79485" y="884820"/>
            <a:ext cx="10050670" cy="3811588"/>
          </a:xfrm>
        </p:spPr>
        <p:txBody>
          <a:bodyPr>
            <a:normAutofit/>
          </a:bodyPr>
          <a:lstStyle/>
          <a:p>
            <a:r>
              <a:rPr lang="da-DK" dirty="0" smtClean="0"/>
              <a:t>Nu kan træningen starte. Man kan lige ane at der står </a:t>
            </a:r>
            <a:r>
              <a:rPr lang="da-DK" dirty="0" err="1" smtClean="0"/>
              <a:t>Alm.træning</a:t>
            </a:r>
            <a:r>
              <a:rPr lang="da-DK" dirty="0" smtClean="0"/>
              <a:t>, </a:t>
            </a:r>
            <a:br>
              <a:rPr lang="da-DK" dirty="0" smtClean="0"/>
            </a:br>
            <a:r>
              <a:rPr lang="da-DK" dirty="0" smtClean="0"/>
              <a:t>den kan man også trykke på. Så dukker dette op: </a:t>
            </a:r>
          </a:p>
          <a:p>
            <a:r>
              <a:rPr lang="da-DK" dirty="0" smtClean="0"/>
              <a:t>Tryk der hvor man i øjeblikket kan se sportsgrenen: Gang. </a:t>
            </a:r>
          </a:p>
          <a:p>
            <a:r>
              <a:rPr lang="da-DK" dirty="0" smtClean="0"/>
              <a:t>Der vil så komme et nyt vindue op, hvor man kan rulle op og ned efter </a:t>
            </a:r>
            <a:br>
              <a:rPr lang="da-DK" dirty="0" smtClean="0"/>
            </a:br>
            <a:r>
              <a:rPr lang="da-DK" dirty="0" smtClean="0"/>
              <a:t>hvilken sportsgren man vil til at kaste sig ud i. </a:t>
            </a:r>
          </a:p>
          <a:p>
            <a:r>
              <a:rPr lang="da-DK" dirty="0"/>
              <a:t>	</a:t>
            </a:r>
            <a:r>
              <a:rPr lang="da-DK" dirty="0" smtClean="0"/>
              <a:t>					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" t="5115" r="8465" b="17348"/>
          <a:stretch/>
        </p:blipFill>
        <p:spPr>
          <a:xfrm>
            <a:off x="3870440" y="2410927"/>
            <a:ext cx="2582446" cy="424158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874" y="5366380"/>
            <a:ext cx="2543613" cy="1191651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6504079" y="3900103"/>
            <a:ext cx="30397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Når der er blevet valgt så trykker man på den </a:t>
            </a:r>
            <a:r>
              <a:rPr lang="da-DK" sz="1600" dirty="0" smtClean="0"/>
              <a:t>store grønne </a:t>
            </a:r>
            <a:r>
              <a:rPr lang="da-DK" sz="1600" dirty="0"/>
              <a:t>knap for start. Trykker man </a:t>
            </a:r>
            <a:r>
              <a:rPr lang="da-DK" sz="1600" dirty="0" smtClean="0"/>
              <a:t>igen </a:t>
            </a:r>
            <a:r>
              <a:rPr lang="da-DK" sz="1600" dirty="0"/>
              <a:t>på den. Pause man indtil man er klar igen, hvis man er færdig trykker man på den </a:t>
            </a:r>
            <a:r>
              <a:rPr lang="da-DK" sz="1600" dirty="0" smtClean="0"/>
              <a:t>lille </a:t>
            </a:r>
            <a:r>
              <a:rPr lang="da-DK" sz="1600" dirty="0"/>
              <a:t>røde cirkel for stop. </a:t>
            </a:r>
            <a:r>
              <a:rPr lang="da-DK" sz="1600" dirty="0" smtClean="0"/>
              <a:t>Så gemmes det man har motioneret i ens historik.</a:t>
            </a:r>
            <a:endParaRPr lang="da-DK" sz="1600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231" y="320843"/>
            <a:ext cx="2760643" cy="340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Historikken 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>
          <a:xfrm>
            <a:off x="839788" y="1690688"/>
            <a:ext cx="5157787" cy="567252"/>
          </a:xfrm>
        </p:spPr>
        <p:txBody>
          <a:bodyPr>
            <a:normAutofit fontScale="92500" lnSpcReduction="10000"/>
          </a:bodyPr>
          <a:lstStyle/>
          <a:p>
            <a:r>
              <a:rPr lang="da-DK" sz="1800" dirty="0" smtClean="0"/>
              <a:t>Historikken finder man ved at trykke på de vandrette streger til venstre øverst. </a:t>
            </a:r>
            <a:endParaRPr lang="da-DK" sz="1800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3" y="2257940"/>
            <a:ext cx="4526520" cy="3684588"/>
          </a:xfrm>
        </p:spPr>
      </p:pic>
      <p:sp>
        <p:nvSpPr>
          <p:cNvPr id="7" name="Pladsholder til tekst 6"/>
          <p:cNvSpPr>
            <a:spLocks noGrp="1"/>
          </p:cNvSpPr>
          <p:nvPr>
            <p:ph type="body" sz="quarter" idx="3"/>
          </p:nvPr>
        </p:nvSpPr>
        <p:spPr>
          <a:xfrm>
            <a:off x="6193815" y="1562358"/>
            <a:ext cx="5183188" cy="823912"/>
          </a:xfrm>
        </p:spPr>
        <p:txBody>
          <a:bodyPr>
            <a:normAutofit fontScale="62500" lnSpcReduction="20000"/>
          </a:bodyPr>
          <a:lstStyle/>
          <a:p>
            <a:r>
              <a:rPr lang="da-DK" dirty="0" smtClean="0"/>
              <a:t>Man kan også vælge flere aktiviteter i løbet af dagen, hvilket giver den specielle farvet cirkel. Du skal dog afslutte aktiviteten hver gang </a:t>
            </a:r>
            <a:r>
              <a:rPr lang="da-DK" dirty="0" smtClean="0"/>
              <a:t>ellers </a:t>
            </a:r>
            <a:r>
              <a:rPr lang="da-DK" dirty="0" smtClean="0"/>
              <a:t>gemmer den ikke. </a:t>
            </a:r>
            <a:endParaRPr lang="da-DK" dirty="0"/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37046" y="2511786"/>
            <a:ext cx="5139957" cy="31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Når du er færdig med ruten kan du gå ind og se: distance, fart, kalorier osv. 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00001" y="1874010"/>
            <a:ext cx="4185623" cy="1032013"/>
          </a:xfrm>
        </p:spPr>
        <p:txBody>
          <a:bodyPr/>
          <a:lstStyle/>
          <a:p>
            <a:r>
              <a:rPr lang="da-DK" dirty="0" smtClean="0"/>
              <a:t>Det virker kun hvis GPS er slået til, men så får man også det hele med. </a:t>
            </a:r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1" y="2906023"/>
            <a:ext cx="4137193" cy="3305175"/>
          </a:xfrm>
        </p:spPr>
      </p:pic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88383" y="1260389"/>
            <a:ext cx="4185618" cy="1476856"/>
          </a:xfrm>
        </p:spPr>
        <p:txBody>
          <a:bodyPr/>
          <a:lstStyle/>
          <a:p>
            <a:r>
              <a:rPr lang="da-DK" sz="2000" dirty="0" smtClean="0"/>
              <a:t>Hvis man ruller længere ned kan man se en skildpadde og en hare, der signaler ens farthastighed.</a:t>
            </a:r>
            <a:endParaRPr lang="da-DK" sz="2000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033" y="2737245"/>
            <a:ext cx="4473463" cy="3389750"/>
          </a:xfrm>
        </p:spPr>
      </p:pic>
    </p:spTree>
    <p:extLst>
      <p:ext uri="{BB962C8B-B14F-4D97-AF65-F5344CB8AC3E}">
        <p14:creationId xmlns:p14="http://schemas.microsoft.com/office/powerpoint/2010/main" val="25841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Godt at vide del 1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idx="1"/>
          </p:nvPr>
        </p:nvSpPr>
        <p:spPr>
          <a:xfrm>
            <a:off x="626561" y="1513926"/>
            <a:ext cx="4185623" cy="1223318"/>
          </a:xfrm>
        </p:spPr>
        <p:txBody>
          <a:bodyPr>
            <a:noAutofit/>
          </a:bodyPr>
          <a:lstStyle/>
          <a:p>
            <a:r>
              <a:rPr lang="da-DK" sz="1800" dirty="0" smtClean="0"/>
              <a:t>Man kan dele på følgende måder enten ved at rulle lidt ned i sin gemte </a:t>
            </a:r>
            <a:r>
              <a:rPr lang="da-DK" sz="1800" dirty="0" err="1" smtClean="0"/>
              <a:t>motionhistorik</a:t>
            </a:r>
            <a:r>
              <a:rPr lang="da-DK" sz="1800" dirty="0" smtClean="0"/>
              <a:t> eller trykke på den runde cirkel der også figurere her. </a:t>
            </a:r>
            <a:endParaRPr lang="da-DK" sz="1800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043543"/>
            <a:ext cx="4184650" cy="2691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Pladsholder til tekst 9"/>
          <p:cNvSpPr>
            <a:spLocks noGrp="1"/>
          </p:cNvSpPr>
          <p:nvPr>
            <p:ph type="body" sz="quarter" idx="3"/>
          </p:nvPr>
        </p:nvSpPr>
        <p:spPr>
          <a:xfrm>
            <a:off x="4975668" y="1545041"/>
            <a:ext cx="5183188" cy="1294113"/>
          </a:xfrm>
        </p:spPr>
        <p:txBody>
          <a:bodyPr>
            <a:normAutofit fontScale="70000" lnSpcReduction="20000"/>
          </a:bodyPr>
          <a:lstStyle/>
          <a:p>
            <a:r>
              <a:rPr lang="da-DK" dirty="0" smtClean="0"/>
              <a:t>Dette er en funktion man også kan styre og man finder ved at trykke på ordet </a:t>
            </a:r>
            <a:r>
              <a:rPr lang="da-DK" dirty="0" err="1" smtClean="0"/>
              <a:t>Alm.træning</a:t>
            </a:r>
            <a:r>
              <a:rPr lang="da-DK" dirty="0" smtClean="0"/>
              <a:t>, nogle af funktionerne kan man styrer og vrage som man vil og andre kræver at du køber Premium pakken. Hvilket ikke er tvang. </a:t>
            </a:r>
            <a:endParaRPr lang="da-DK" dirty="0"/>
          </a:p>
        </p:txBody>
      </p:sp>
      <p:pic>
        <p:nvPicPr>
          <p:cNvPr id="14" name="Pladsholder til indhold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3083458"/>
            <a:ext cx="4186237" cy="2611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568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268</TotalTime>
  <Words>567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PowerPoint-præsentation</vt:lpstr>
      <vt:lpstr>Regionalt d.13.juni</vt:lpstr>
      <vt:lpstr>Start</vt:lpstr>
      <vt:lpstr>Styr på indstillinger</vt:lpstr>
      <vt:lpstr>Husk at gemme</vt:lpstr>
      <vt:lpstr>Så det sjove</vt:lpstr>
      <vt:lpstr>Historikken </vt:lpstr>
      <vt:lpstr>Når du er færdig med ruten kan du gå ind og se: distance, fart, kalorier osv. </vt:lpstr>
      <vt:lpstr>Godt at vide del 1</vt:lpstr>
      <vt:lpstr>Godt at vide del 2</vt:lpstr>
    </vt:vector>
  </TitlesOfParts>
  <Company>Jammerbugt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Mette Quist</dc:creator>
  <cp:lastModifiedBy>Fælleslogin til skranken 1 Pandrup Bibliotek</cp:lastModifiedBy>
  <cp:revision>33</cp:revision>
  <dcterms:created xsi:type="dcterms:W3CDTF">2017-05-15T12:39:44Z</dcterms:created>
  <dcterms:modified xsi:type="dcterms:W3CDTF">2017-06-06T11:44:32Z</dcterms:modified>
  <cp:contentStatus/>
</cp:coreProperties>
</file>